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bril Fatface" charset="1" panose="02000503000000020003"/>
      <p:regular r:id="rId16"/>
    </p:embeddedFont>
    <p:embeddedFont>
      <p:font typeface="Kaushan Script" charset="1" panose="03060602040705080205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j3cY-JIg.mp4" Type="http://schemas.openxmlformats.org/officeDocument/2006/relationships/video"/><Relationship Id="rId4" Target="../media/VAGj3cY-JIg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j3WpRc5Y.mp4" Type="http://schemas.openxmlformats.org/officeDocument/2006/relationships/video"/><Relationship Id="rId4" Target="../media/VAGj3WpRc5Y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j3TkKAdA.mp4" Type="http://schemas.openxmlformats.org/officeDocument/2006/relationships/video"/><Relationship Id="rId4" Target="../media/VAGj3TkKAdA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j3eXGY2I.mp4" Type="http://schemas.openxmlformats.org/officeDocument/2006/relationships/video"/><Relationship Id="rId4" Target="../media/VAGj3eXGY2I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4369" y="2150943"/>
            <a:ext cx="11399262" cy="7599508"/>
          </a:xfrm>
          <a:custGeom>
            <a:avLst/>
            <a:gdLst/>
            <a:ahLst/>
            <a:cxnLst/>
            <a:rect r="r" b="b" t="t" l="l"/>
            <a:pathLst>
              <a:path h="7599508" w="11399262">
                <a:moveTo>
                  <a:pt x="0" y="0"/>
                </a:moveTo>
                <a:lnTo>
                  <a:pt x="11399262" y="0"/>
                </a:lnTo>
                <a:lnTo>
                  <a:pt x="11399262" y="7599508"/>
                </a:lnTo>
                <a:lnTo>
                  <a:pt x="0" y="7599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950697"/>
            <a:ext cx="4352625" cy="4336303"/>
          </a:xfrm>
          <a:custGeom>
            <a:avLst/>
            <a:gdLst/>
            <a:ahLst/>
            <a:cxnLst/>
            <a:rect r="r" b="b" t="t" l="l"/>
            <a:pathLst>
              <a:path h="4336303" w="4352625">
                <a:moveTo>
                  <a:pt x="0" y="0"/>
                </a:moveTo>
                <a:lnTo>
                  <a:pt x="4352625" y="0"/>
                </a:lnTo>
                <a:lnTo>
                  <a:pt x="4352625" y="4336303"/>
                </a:lnTo>
                <a:lnTo>
                  <a:pt x="0" y="4336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1132" y="-42459"/>
            <a:ext cx="14385735" cy="574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63"/>
              </a:lnSpc>
              <a:spcBef>
                <a:spcPct val="0"/>
              </a:spcBef>
            </a:pPr>
            <a:r>
              <a:rPr lang="en-US" sz="1540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TIKKA  MASALA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3943536" y="5942536"/>
            <a:ext cx="4352625" cy="4336303"/>
          </a:xfrm>
          <a:custGeom>
            <a:avLst/>
            <a:gdLst/>
            <a:ahLst/>
            <a:cxnLst/>
            <a:rect r="r" b="b" t="t" l="l"/>
            <a:pathLst>
              <a:path h="4336303" w="4352625">
                <a:moveTo>
                  <a:pt x="0" y="0"/>
                </a:moveTo>
                <a:lnTo>
                  <a:pt x="4352625" y="0"/>
                </a:lnTo>
                <a:lnTo>
                  <a:pt x="4352625" y="4336303"/>
                </a:lnTo>
                <a:lnTo>
                  <a:pt x="0" y="4336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0496" y="4703000"/>
            <a:ext cx="6007007" cy="4114800"/>
          </a:xfrm>
          <a:custGeom>
            <a:avLst/>
            <a:gdLst/>
            <a:ahLst/>
            <a:cxnLst/>
            <a:rect r="r" b="b" t="t" l="l"/>
            <a:pathLst>
              <a:path h="4114800" w="6007007">
                <a:moveTo>
                  <a:pt x="0" y="0"/>
                </a:moveTo>
                <a:lnTo>
                  <a:pt x="6007008" y="0"/>
                </a:lnTo>
                <a:lnTo>
                  <a:pt x="60070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2242" y="2317616"/>
            <a:ext cx="13483516" cy="142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64"/>
              </a:lnSpc>
              <a:spcBef>
                <a:spcPct val="0"/>
              </a:spcBef>
            </a:pPr>
            <a:r>
              <a:rPr lang="en-US" sz="8331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Thank You For Listening To 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46589" y="2713755"/>
            <a:ext cx="2614768" cy="6172200"/>
          </a:xfrm>
          <a:custGeom>
            <a:avLst/>
            <a:gdLst/>
            <a:ahLst/>
            <a:cxnLst/>
            <a:rect r="r" b="b" t="t" l="l"/>
            <a:pathLst>
              <a:path h="6172200" w="2614768">
                <a:moveTo>
                  <a:pt x="0" y="0"/>
                </a:moveTo>
                <a:lnTo>
                  <a:pt x="2614769" y="0"/>
                </a:lnTo>
                <a:lnTo>
                  <a:pt x="2614769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198" y="3092355"/>
            <a:ext cx="2071212" cy="5793601"/>
          </a:xfrm>
          <a:custGeom>
            <a:avLst/>
            <a:gdLst/>
            <a:ahLst/>
            <a:cxnLst/>
            <a:rect r="r" b="b" t="t" l="l"/>
            <a:pathLst>
              <a:path h="5793601" w="2071212">
                <a:moveTo>
                  <a:pt x="0" y="0"/>
                </a:moveTo>
                <a:lnTo>
                  <a:pt x="2071213" y="0"/>
                </a:lnTo>
                <a:lnTo>
                  <a:pt x="2071213" y="5793600"/>
                </a:lnTo>
                <a:lnTo>
                  <a:pt x="0" y="5793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36736" y="2496601"/>
            <a:ext cx="10214529" cy="516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1"/>
              </a:lnSpc>
              <a:spcBef>
                <a:spcPct val="0"/>
              </a:spcBef>
            </a:pPr>
            <a:r>
              <a:rPr lang="en-US" sz="7343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Tikka Masala is created by British influances. It includes various Indian Spices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9458" y="362560"/>
            <a:ext cx="11409083" cy="6560223"/>
          </a:xfrm>
          <a:custGeom>
            <a:avLst/>
            <a:gdLst/>
            <a:ahLst/>
            <a:cxnLst/>
            <a:rect r="r" b="b" t="t" l="l"/>
            <a:pathLst>
              <a:path h="6560223" w="11409083">
                <a:moveTo>
                  <a:pt x="0" y="0"/>
                </a:moveTo>
                <a:lnTo>
                  <a:pt x="11409084" y="0"/>
                </a:lnTo>
                <a:lnTo>
                  <a:pt x="11409084" y="6560223"/>
                </a:lnTo>
                <a:lnTo>
                  <a:pt x="0" y="6560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5742" y="6779908"/>
            <a:ext cx="14276516" cy="247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1"/>
              </a:lnSpc>
              <a:spcBef>
                <a:spcPct val="0"/>
              </a:spcBef>
            </a:pPr>
            <a:r>
              <a:rPr lang="en-US" sz="7086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it represants the impact of British Empires impact on Indians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33133" y="336153"/>
            <a:ext cx="4821734" cy="125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1"/>
              </a:lnSpc>
              <a:spcBef>
                <a:spcPct val="0"/>
              </a:spcBef>
            </a:pPr>
            <a:r>
              <a:rPr lang="en-US" sz="7343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Ingridients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17058"/>
            <a:ext cx="6971208" cy="696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For the Chicken Marinade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500g boneless chicken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cup plain yogurt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2 tbsp lemon juice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tbsp grated garlic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tbsp grated ginger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tsp turmeric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tsp cumin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tsp garam masala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tsp chili powder</a:t>
            </a:r>
          </a:p>
          <a:p>
            <a:pPr algn="l" marL="766109" indent="-383055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Salt to taste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50982" y="2017058"/>
            <a:ext cx="8608318" cy="759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For the Masala Sauce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2 tbsp oil or ghee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large onion, finely chopped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2 garlic cloves, minced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tbsp grated ginger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2 tsp garam masala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tsp cumin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tsp paprika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1/2 tsp cinnamon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 can (400g) chopped tomatoes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1/2 cup heavy cream or coconut cream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Salt to taste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1888" t="0" r="22087" b="0"/>
          <a:stretch>
            <a:fillRect/>
          </a:stretch>
        </p:blipFill>
        <p:spPr>
          <a:xfrm flipH="false" flipV="false" rot="0">
            <a:off x="9144000" y="1459856"/>
            <a:ext cx="7232721" cy="72619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34168" y="1650958"/>
            <a:ext cx="6855621" cy="444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Marinate the Chicken</a:t>
            </a:r>
          </a:p>
          <a:p>
            <a:pPr algn="just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Mix all marinade ingredients in a bowl. Add chicken and coat well.</a:t>
            </a:r>
          </a:p>
          <a:p>
            <a:pPr algn="just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Cover and refrigerate for at least 1 hour (preferably overnight).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2135" t="0" r="21927" b="0"/>
          <a:stretch>
            <a:fillRect/>
          </a:stretch>
        </p:blipFill>
        <p:spPr>
          <a:xfrm flipH="false" flipV="false" rot="0">
            <a:off x="9075451" y="1028700"/>
            <a:ext cx="8183849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736537"/>
            <a:ext cx="6563828" cy="256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Cook the Chicken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Grill, bake, or sauté the marinated chicken until cooked through</a:t>
            </a: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. Set aside.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2135" t="0" r="21927" b="0"/>
          <a:stretch>
            <a:fillRect/>
          </a:stretch>
        </p:blipFill>
        <p:spPr>
          <a:xfrm flipH="false" flipV="false" rot="0">
            <a:off x="9377890" y="1028700"/>
            <a:ext cx="8183849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12898" y="1038860"/>
            <a:ext cx="8431102" cy="821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Prepare the Sauce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In a large pan, heat oil/ghee over medium heat.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Add chopped onions, cook until golden.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Stir in garlic and ginger, cook for 1-2 minutes.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Add all the spices, stir for 30 seconds until fragrant.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Pour in chopped tomatoes, simmer for 10 minutes until thickened.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Blend the sauce (optional) for a smoother texture.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1927" t="0" r="22135" b="0"/>
          <a:stretch>
            <a:fillRect/>
          </a:stretch>
        </p:blipFill>
        <p:spPr>
          <a:xfrm flipH="false" flipV="false" rot="0">
            <a:off x="9075451" y="1028700"/>
            <a:ext cx="8183849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950090"/>
            <a:ext cx="6884219" cy="444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Finish The Dish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Return cooked chicken to the pan.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Add cream and simmer for 10 more minutes.</a:t>
            </a:r>
          </a:p>
          <a:p>
            <a:pPr algn="l" marL="766444" indent="-383222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Adjust salt, garnish with coriander.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4810" y="6014924"/>
            <a:ext cx="4280462" cy="2557576"/>
          </a:xfrm>
          <a:custGeom>
            <a:avLst/>
            <a:gdLst/>
            <a:ahLst/>
            <a:cxnLst/>
            <a:rect r="r" b="b" t="t" l="l"/>
            <a:pathLst>
              <a:path h="2557576" w="4280462">
                <a:moveTo>
                  <a:pt x="0" y="0"/>
                </a:moveTo>
                <a:lnTo>
                  <a:pt x="4280462" y="0"/>
                </a:lnTo>
                <a:lnTo>
                  <a:pt x="4280462" y="2557576"/>
                </a:lnTo>
                <a:lnTo>
                  <a:pt x="0" y="2557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557724"/>
            <a:ext cx="4004033" cy="2557576"/>
          </a:xfrm>
          <a:custGeom>
            <a:avLst/>
            <a:gdLst/>
            <a:ahLst/>
            <a:cxnLst/>
            <a:rect r="r" b="b" t="t" l="l"/>
            <a:pathLst>
              <a:path h="2557576" w="4004033">
                <a:moveTo>
                  <a:pt x="0" y="0"/>
                </a:moveTo>
                <a:lnTo>
                  <a:pt x="4004033" y="0"/>
                </a:lnTo>
                <a:lnTo>
                  <a:pt x="4004033" y="2557576"/>
                </a:lnTo>
                <a:lnTo>
                  <a:pt x="0" y="255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66765" y="5419628"/>
            <a:ext cx="3791865" cy="2695672"/>
          </a:xfrm>
          <a:custGeom>
            <a:avLst/>
            <a:gdLst/>
            <a:ahLst/>
            <a:cxnLst/>
            <a:rect r="r" b="b" t="t" l="l"/>
            <a:pathLst>
              <a:path h="2695672" w="3791865">
                <a:moveTo>
                  <a:pt x="0" y="0"/>
                </a:moveTo>
                <a:lnTo>
                  <a:pt x="3791865" y="0"/>
                </a:lnTo>
                <a:lnTo>
                  <a:pt x="3791865" y="2695672"/>
                </a:lnTo>
                <a:lnTo>
                  <a:pt x="0" y="2695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72322" y="529260"/>
            <a:ext cx="4831953" cy="125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1"/>
              </a:lnSpc>
              <a:spcBef>
                <a:spcPct val="0"/>
              </a:spcBef>
            </a:pPr>
            <a:r>
              <a:rPr lang="en-US" sz="7343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Serve With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7977" y="4343400"/>
            <a:ext cx="440521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Basmati rice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1955" y="3886200"/>
            <a:ext cx="39975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naan bread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56405" y="3886200"/>
            <a:ext cx="133280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A3627"/>
                </a:solidFill>
                <a:latin typeface="Abril Fatface"/>
                <a:ea typeface="Abril Fatface"/>
                <a:cs typeface="Abril Fatface"/>
                <a:sym typeface="Abril Fatface"/>
              </a:rPr>
              <a:t>roti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DAGj20Wt3qY</dc:identifier>
  <dcterms:modified xsi:type="dcterms:W3CDTF">2011-08-01T06:04:30Z</dcterms:modified>
  <cp:revision>1</cp:revision>
  <dc:title>TiIKKA MASALA</dc:title>
</cp:coreProperties>
</file>